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1" r:id="rId6"/>
    <p:sldId id="266" r:id="rId7"/>
    <p:sldId id="263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C9A13-29E0-4106-A7BA-6A2C9DA4EEC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45227-CEA7-44E8-BC4C-57D81D1B5B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360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6383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2093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5490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9372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2410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22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1656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25869-9ADD-410E-92B3-174E032A49C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CDC0A-5C98-4CCC-A691-F01946574C8F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Still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46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719772"/>
            <a:ext cx="8045524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still and know I am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Praised by all nations,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Praised by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still and know I am God.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Still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46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38890"/>
            <a:ext cx="8174360" cy="198022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 are our shelter,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 keep us safe.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Whenever we are in trouble,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are not afraid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.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287724"/>
            <a:ext cx="8117532" cy="207738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still and know I am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Praised by all nations,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Praised by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still and know I am God.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382112"/>
            <a:ext cx="8227640" cy="20937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Mountains may tumble,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Oceans may roar,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God is always with us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Calming every storm.</a:t>
            </a:r>
            <a:endParaRPr lang="en-US" sz="2800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62318"/>
            <a:ext cx="8117532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still and know I am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Praised by all nations,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Praised by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still and know I am God.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Look at the wonders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Of God’s mighty deeds.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 will bring an end to war,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We shall live in peace.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863788"/>
            <a:ext cx="8117532" cy="20053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still and know I am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Praised by all nations,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Praised by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Be still and know I am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34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Still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46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190</Words>
  <Application>Microsoft Office PowerPoint</Application>
  <PresentationFormat>On-screen Show (4:3)</PresentationFormat>
  <Paragraphs>48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2015-08-09T11:11:17Z</dcterms:created>
  <dcterms:modified xsi:type="dcterms:W3CDTF">2016-02-04T05:48:07Z</dcterms:modified>
</cp:coreProperties>
</file>